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0" r:id="rId1"/>
  </p:sldMasterIdLst>
  <p:sldIdLst>
    <p:sldId id="256" r:id="rId2"/>
    <p:sldId id="266" r:id="rId3"/>
    <p:sldId id="270" r:id="rId4"/>
    <p:sldId id="284" r:id="rId5"/>
    <p:sldId id="268" r:id="rId6"/>
    <p:sldId id="285" r:id="rId7"/>
    <p:sldId id="265" r:id="rId8"/>
    <p:sldId id="279" r:id="rId9"/>
    <p:sldId id="288" r:id="rId10"/>
    <p:sldId id="28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388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634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595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18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84141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62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202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846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11/14/2022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383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88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11/14/2022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691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20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559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936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435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808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61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...развивают творческие и познавательные способности детей, а родителей отв...">
            <a:extLst>
              <a:ext uri="{FF2B5EF4-FFF2-40B4-BE49-F238E27FC236}">
                <a16:creationId xmlns:a16="http://schemas.microsoft.com/office/drawing/2014/main" id="{A3E38DB5-8BC6-4FCB-A8FF-F403EBED1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23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820DAD7-F0B9-465A-9EA8-3A4B4403CB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C8A882BC-BAED-4BA6-8DA9-B1161FA0BCD4}"/>
              </a:ext>
            </a:extLst>
          </p:cNvPr>
          <p:cNvSpPr/>
          <p:nvPr/>
        </p:nvSpPr>
        <p:spPr>
          <a:xfrm>
            <a:off x="852348" y="526117"/>
            <a:ext cx="6695234" cy="73118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ХУДОЖЕСТВЕННОЕ РИСОВАНИЕ</a:t>
            </a:r>
          </a:p>
        </p:txBody>
      </p:sp>
    </p:spTree>
    <p:extLst>
      <p:ext uri="{BB962C8B-B14F-4D97-AF65-F5344CB8AC3E}">
        <p14:creationId xmlns:p14="http://schemas.microsoft.com/office/powerpoint/2010/main" val="4019235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...развивают творческие и познавательные способности детей, а родителей отв...">
            <a:extLst>
              <a:ext uri="{FF2B5EF4-FFF2-40B4-BE49-F238E27FC236}">
                <a16:creationId xmlns:a16="http://schemas.microsoft.com/office/drawing/2014/main" id="{02999171-0ED0-4F2A-ABA4-F818D2A3D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A79D9F4-1723-4E03-9440-6A40A349452D}"/>
              </a:ext>
            </a:extLst>
          </p:cNvPr>
          <p:cNvSpPr/>
          <p:nvPr/>
        </p:nvSpPr>
        <p:spPr>
          <a:xfrm>
            <a:off x="3110752" y="869017"/>
            <a:ext cx="5970495" cy="73118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841699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1F8FE07-5FA8-4E2E-9F7C-E85F0C624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137" y="1532965"/>
            <a:ext cx="5778872" cy="288943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554374-76FC-41AE-AE9A-ACCE5B35D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429000"/>
            <a:ext cx="5507316" cy="3097866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78E2083A-63E0-48A7-B406-DD2A932C73FE}"/>
              </a:ext>
            </a:extLst>
          </p:cNvPr>
          <p:cNvSpPr/>
          <p:nvPr/>
        </p:nvSpPr>
        <p:spPr>
          <a:xfrm>
            <a:off x="2985247" y="331134"/>
            <a:ext cx="6817659" cy="87405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Рисование - одно из самых интересных занятий для детей дошкольного возраста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BAD8E0A-AF23-4D5E-925A-62CE1F891094}"/>
              </a:ext>
            </a:extLst>
          </p:cNvPr>
          <p:cNvSpPr/>
          <p:nvPr/>
        </p:nvSpPr>
        <p:spPr>
          <a:xfrm>
            <a:off x="2272554" y="331134"/>
            <a:ext cx="7785846" cy="87405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Рисование - одно из самых интересных занятий детей 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196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8644D8E-1835-4941-B01E-3571DDF11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105" y="1990161"/>
            <a:ext cx="6042213" cy="453166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919EC43-5A95-4DAD-AC6F-1B8C48A3A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71" y="336179"/>
            <a:ext cx="5701553" cy="427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455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D6C7D074-0EE9-4F76-85E4-E0A5E9C4A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40" y="369570"/>
            <a:ext cx="5153128" cy="385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>
            <a:extLst>
              <a:ext uri="{FF2B5EF4-FFF2-40B4-BE49-F238E27FC236}">
                <a16:creationId xmlns:a16="http://schemas.microsoft.com/office/drawing/2014/main" id="{4B2A06D2-08B9-4AE1-8C7C-8402C3CC19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1" t="8368" r="6535" b="9214"/>
          <a:stretch/>
        </p:blipFill>
        <p:spPr bwMode="auto">
          <a:xfrm>
            <a:off x="6217987" y="2560513"/>
            <a:ext cx="5575084" cy="3921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397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276E6251-B574-434F-8A92-9A3F03300352}"/>
              </a:ext>
            </a:extLst>
          </p:cNvPr>
          <p:cNvSpPr/>
          <p:nvPr/>
        </p:nvSpPr>
        <p:spPr>
          <a:xfrm>
            <a:off x="2743200" y="632013"/>
            <a:ext cx="7107636" cy="100852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ллективные работы  "Единство в наших руках"</a:t>
            </a:r>
            <a:endParaRPr lang="ru-RU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1A97A712-9C24-47C8-A51E-7B9B57F64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16" y="1998288"/>
            <a:ext cx="5311978" cy="3851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>
            <a:extLst>
              <a:ext uri="{FF2B5EF4-FFF2-40B4-BE49-F238E27FC236}">
                <a16:creationId xmlns:a16="http://schemas.microsoft.com/office/drawing/2014/main" id="{9104BDC3-DE16-4AF2-B83D-0D652CC1AD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7"/>
          <a:stretch/>
        </p:blipFill>
        <p:spPr bwMode="auto">
          <a:xfrm>
            <a:off x="6457991" y="1694331"/>
            <a:ext cx="5090793" cy="4801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275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F0269B20-1FAD-4D1F-B742-220055EB9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967" y="198365"/>
            <a:ext cx="2907571" cy="6461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DFAEBCD6-9ED6-48C9-91C3-92EF9DB4D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968" y="1392573"/>
            <a:ext cx="3682066" cy="526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5A63712-6E02-42C7-B6F7-7C8771CA2521}"/>
              </a:ext>
            </a:extLst>
          </p:cNvPr>
          <p:cNvSpPr/>
          <p:nvPr/>
        </p:nvSpPr>
        <p:spPr>
          <a:xfrm>
            <a:off x="812732" y="198365"/>
            <a:ext cx="6639996" cy="100852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Принимаем активное участие в акциях, конкурсах</a:t>
            </a:r>
          </a:p>
        </p:txBody>
      </p:sp>
    </p:spTree>
    <p:extLst>
      <p:ext uri="{BB962C8B-B14F-4D97-AF65-F5344CB8AC3E}">
        <p14:creationId xmlns:p14="http://schemas.microsoft.com/office/powerpoint/2010/main" val="3952252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047EF34A-4201-4D93-9869-AEBF6D3C6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727" y="276458"/>
            <a:ext cx="4855204" cy="485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>
            <a:extLst>
              <a:ext uri="{FF2B5EF4-FFF2-40B4-BE49-F238E27FC236}">
                <a16:creationId xmlns:a16="http://schemas.microsoft.com/office/drawing/2014/main" id="{1EF4AD7F-EE29-42CA-82C0-56B6F4938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8995" y="1095934"/>
            <a:ext cx="3858089" cy="545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5697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B6FC1790-DE8C-412B-ADEA-72F7499BF936}"/>
              </a:ext>
            </a:extLst>
          </p:cNvPr>
          <p:cNvSpPr/>
          <p:nvPr/>
        </p:nvSpPr>
        <p:spPr>
          <a:xfrm>
            <a:off x="2944906" y="331134"/>
            <a:ext cx="6817659" cy="87405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образовательная деятельность «Маленькие художники»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7CFCFA-0158-45D6-951D-5AA9A520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090" y="1431360"/>
            <a:ext cx="3656480" cy="487530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E15256-EB64-47FE-A924-9BDCAB253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8452" y="1431359"/>
            <a:ext cx="3656480" cy="487530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7C761D-5BB4-4623-A04C-451B9E67C4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7271" y="1431360"/>
            <a:ext cx="3656480" cy="487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214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534D8A-5537-410A-BD16-6AACE06A9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730" y="149017"/>
            <a:ext cx="3552101" cy="631791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03FD0C4-2065-4388-A680-04EB437172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271"/>
          <a:stretch/>
        </p:blipFill>
        <p:spPr>
          <a:xfrm>
            <a:off x="1217706" y="369917"/>
            <a:ext cx="4510741" cy="609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3462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362</TotalTime>
  <Words>47</Words>
  <Application>Microsoft Office PowerPoint</Application>
  <PresentationFormat>Широкоэкранный</PresentationFormat>
  <Paragraphs>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Художественно – эстетическое развитие в МДОБУ д/с «Снегурочка»</dc:title>
  <dc:creator>User</dc:creator>
  <cp:lastModifiedBy>User</cp:lastModifiedBy>
  <cp:revision>30</cp:revision>
  <dcterms:created xsi:type="dcterms:W3CDTF">2022-11-06T15:00:29Z</dcterms:created>
  <dcterms:modified xsi:type="dcterms:W3CDTF">2022-11-14T16:18:56Z</dcterms:modified>
</cp:coreProperties>
</file>